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41" y="664956"/>
            <a:ext cx="6575069" cy="58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9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8" y="188640"/>
            <a:ext cx="854190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25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8270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13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0" y="548680"/>
            <a:ext cx="890543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62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2" y="1052736"/>
            <a:ext cx="8522127" cy="40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4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6" y="260648"/>
            <a:ext cx="877554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4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" y="332656"/>
            <a:ext cx="888728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64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88640"/>
            <a:ext cx="88453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8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8" y="476672"/>
            <a:ext cx="850217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88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4" y="476672"/>
            <a:ext cx="866218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05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3" y="692696"/>
            <a:ext cx="82485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63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2" y="332656"/>
            <a:ext cx="871546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5" y="692694"/>
            <a:ext cx="6711411" cy="13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048000"/>
            <a:ext cx="2200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8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6684"/>
            <a:ext cx="8369594" cy="60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0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6" y="476672"/>
            <a:ext cx="825790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65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4678"/>
            <a:ext cx="8031568" cy="578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34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994"/>
            <a:ext cx="6480720" cy="63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14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2" y="1196752"/>
            <a:ext cx="824627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399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5" y="836712"/>
            <a:ext cx="8417551" cy="505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1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524"/>
            <a:ext cx="7328922" cy="633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75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699"/>
            <a:ext cx="7776864" cy="603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07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6" y="764704"/>
            <a:ext cx="80246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75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0" y="764704"/>
            <a:ext cx="8808216" cy="19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0" y="3573016"/>
            <a:ext cx="8592192" cy="273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83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49" y="476672"/>
            <a:ext cx="71969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23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4505"/>
            <a:ext cx="5760640" cy="620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27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260648"/>
            <a:ext cx="86726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4" y="5085184"/>
            <a:ext cx="8031291" cy="157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31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3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4" y="548680"/>
            <a:ext cx="876593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97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5" y="332656"/>
            <a:ext cx="856559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0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3" y="260648"/>
            <a:ext cx="8715273" cy="457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45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" y="548680"/>
            <a:ext cx="857672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5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2" y="1052736"/>
            <a:ext cx="83564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1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2" y="188640"/>
            <a:ext cx="845538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410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175</TotalTime>
  <Words>0</Words>
  <Application>Microsoft Office PowerPoint</Application>
  <PresentationFormat>Apresentação na tela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6</cp:revision>
  <dcterms:created xsi:type="dcterms:W3CDTF">2018-10-17T17:41:56Z</dcterms:created>
  <dcterms:modified xsi:type="dcterms:W3CDTF">2018-10-17T20:37:41Z</dcterms:modified>
</cp:coreProperties>
</file>